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57" r:id="rId4"/>
    <p:sldId id="258" r:id="rId5"/>
    <p:sldId id="263" r:id="rId6"/>
    <p:sldId id="259" r:id="rId7"/>
    <p:sldId id="262" r:id="rId8"/>
    <p:sldId id="261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44"/>
    <p:restoredTop sz="94662"/>
  </p:normalViewPr>
  <p:slideViewPr>
    <p:cSldViewPr snapToGrid="0" snapToObjects="1">
      <p:cViewPr varScale="1">
        <p:scale>
          <a:sx n="20" d="100"/>
          <a:sy n="20" d="100"/>
        </p:scale>
        <p:origin x="216" y="2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92BC0-04A8-2B4F-97BA-33E284664B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8CB01D-A43D-6540-A2CE-26757948AD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4561E-2D16-AD4D-969B-5CCC7C758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AF125-2B4D-424E-9790-9D93C9A6D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AE210-AAE6-5C44-AC5A-9003FC9C2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240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52D5D-6D81-674D-8E05-5E27CA2F5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0D48D6-17C0-2846-A0BF-62994F6082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7FB58-6A9E-9A4C-B02D-A8608A437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D293B-4EF1-2B46-9A8E-053C6132A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56319-590D-F34F-BA98-25574B879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62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B9D97C-F36C-B343-936D-F46BBCD2AC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B1C282-991B-B547-B42E-53D5077C6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D178E-CD4D-A04F-B09C-D63423195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9D533-EA0D-EF4C-B9BA-CFD9EBF0C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BE3F75-48AD-3942-9C07-B526B9A76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74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E3070-1D09-E949-A170-517908E57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EF324-C809-3447-9D53-8FBB9345E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2A749-39FB-B046-9B69-A53B603A8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514FF-5B1B-874F-A816-6E9AEE6CE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85A37-BDB1-E447-A88C-DD5B71BA0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367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88AC5-A9D5-344A-A117-C524168E7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F869A-8018-7440-A4C3-C0AA03991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D6DCF-D383-3D4D-9715-156D4CB7C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58E86-9DF7-9544-A5FC-EF8F6A8E3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5E340-7F0B-364A-A719-13FBF7A6E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567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5891F-A51F-0F4E-95DD-2B278AED0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36B94-E80A-2B4F-9743-86A818936C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3721C1-31FE-F64C-8AEC-3A3A34279C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02A622-7BD4-5C4D-96E4-C873219DD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0B32F-13DB-934F-B563-C9EF3A8FF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803100-58F6-BB48-A1FB-341996801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01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EAFDE-D838-7F4B-9D8F-288AA1204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37B5F-781D-AA4F-8755-EFAF7ADC4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408EBC-EA3F-7149-8B77-617AE2DBBA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C12983-B5B3-A645-AC86-42FC0787E9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8B74C9-48DC-AE41-A9F7-724353F9FC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6BD888-71ED-D241-A544-D8EF6F055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2B9A9D-D805-5F43-BD54-47CA59951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D93225-5735-8441-9037-3D001F320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EBE36-265A-BF4C-8A47-26EC05BF6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2A355B-E791-CD43-BC25-6692364F7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6D464A-BA8B-FB4C-AB2C-0B2DB03BE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015507-17C0-B645-93ED-CE25161C1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09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4E29A9-6CF5-744A-A44B-AA7A90781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9BD67D-9688-914C-9F1E-909BF5BE1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55592-73B8-D84A-8950-1785A9844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11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5F729-7F8E-AF4C-98F9-273034D7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C1369-00E7-2244-ACC4-E109CC70B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DE9363-F098-1B41-ACE4-D1ECE95BE8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B6C9B0-9C5F-4F46-B638-BF5B37EC8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BF368F-E4AC-B045-A645-EFAF3022C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BAADBF-82ED-1E49-AAFB-1BFD0393D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103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A30BB-352E-0F4F-A185-E502B9504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CB0DFD-E0E4-2741-95E7-902E939D5F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E256CE-00CB-FE43-9288-82FFF1587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30BD3-067D-AE4A-9B1C-F669E2D91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335CAE-FC1D-4141-A9EF-56A7D6334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FFEEF-730B-824F-A2B4-AF407F848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508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005753-460B-7144-9687-E1A5AF357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028705-4FA6-4145-ADEB-F829B9325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3940E-2EE0-7345-80ED-AE762A966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8FB39-D858-8346-BDD7-BC94C83DB0E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49B53-6979-8042-A6EA-F55D919960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46519-6384-3548-BA48-DBB5B8A777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58235-55E0-2E47-BAA9-15ADDE7AC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688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013FD-001D-B84C-9877-3614703703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Intrepid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B0CDE2-467E-8F41-95BD-5466F6BF80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Exploratory Word Processor</a:t>
            </a:r>
          </a:p>
          <a:p>
            <a:r>
              <a:rPr lang="en-US" dirty="0"/>
              <a:t>By Dashiel Carrera, MFA Candidate in Fiction @ VT</a:t>
            </a:r>
          </a:p>
        </p:txBody>
      </p:sp>
    </p:spTree>
    <p:extLst>
      <p:ext uri="{BB962C8B-B14F-4D97-AF65-F5344CB8AC3E}">
        <p14:creationId xmlns:p14="http://schemas.microsoft.com/office/powerpoint/2010/main" val="543925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7543-5613-2546-9FA2-D6105B93C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sz="3700"/>
              <a:t>The Problem with Modern Word Processing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4E025-F884-6345-A1C5-2D5C22C12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endParaRPr lang="en-US" sz="1800" dirty="0"/>
          </a:p>
          <a:p>
            <a:r>
              <a:rPr lang="en-US" sz="1800" dirty="0"/>
              <a:t>Fast corrections 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We have exercises for planning, brainstorming… why not more for freewriting?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6DD9C4-F841-CE4B-B4B0-184B4FA60A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30" r="22243"/>
          <a:stretch/>
        </p:blipFill>
        <p:spPr>
          <a:xfrm>
            <a:off x="6096000" y="13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88627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307FC-355C-764F-A1CA-2A63F3B3A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What is Intrepid?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B842E-75EB-9C42-9C1E-B89409206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dirty="0"/>
              <a:t>Word processor for students who have trouble starting writing</a:t>
            </a:r>
          </a:p>
          <a:p>
            <a:r>
              <a:rPr lang="en-US" i="1" dirty="0"/>
              <a:t>Intrepid</a:t>
            </a:r>
            <a:r>
              <a:rPr lang="en-US" dirty="0"/>
              <a:t> encourages generative writing</a:t>
            </a:r>
          </a:p>
          <a:p>
            <a:r>
              <a:rPr lang="en-US" i="1" dirty="0"/>
              <a:t>Intrepid</a:t>
            </a:r>
            <a:r>
              <a:rPr lang="en-US" dirty="0"/>
              <a:t> is FREE and OPEN SOURCE</a:t>
            </a:r>
          </a:p>
          <a:p>
            <a:endParaRPr lang="en-US" dirty="0"/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30EC33-F5AF-6146-B5C3-BC3AC431CE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77" r="20276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483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2BF6E-FAD3-BF42-807D-585F68015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Why Word Processing?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73F9E-9E02-4C41-8D84-0FCA56E8B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dirty="0"/>
              <a:t>Word processing is our only intervention into the actual </a:t>
            </a:r>
            <a:r>
              <a:rPr lang="en-US" i="1" dirty="0"/>
              <a:t>process </a:t>
            </a:r>
            <a:r>
              <a:rPr lang="en-US" dirty="0"/>
              <a:t>of writing. We can’t stand over their shoulders!</a:t>
            </a:r>
          </a:p>
          <a:p>
            <a:r>
              <a:rPr lang="en-US" dirty="0"/>
              <a:t>Some shit from the Literary Word Processors Book</a:t>
            </a:r>
          </a:p>
          <a:p>
            <a:r>
              <a:rPr lang="en-US" dirty="0"/>
              <a:t>A little </a:t>
            </a:r>
            <a:r>
              <a:rPr lang="en-US" dirty="0" err="1"/>
              <a:t>reearch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77B510-27B0-244C-A203-202A8D435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02" r="20149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97945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6D5A4-8C6F-FA4D-BBFC-97B307E18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Focus Mode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79353-AD98-EB4B-AA96-23DEFC753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dirty="0"/>
              <a:t>Hides all sentences but current one</a:t>
            </a:r>
          </a:p>
          <a:p>
            <a:r>
              <a:rPr lang="en-US" dirty="0"/>
              <a:t>Some stuff from book</a:t>
            </a:r>
          </a:p>
          <a:p>
            <a:r>
              <a:rPr lang="en-US" dirty="0"/>
              <a:t>Some stuff from research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212DDD-F086-9042-A814-C7AE77A385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015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22525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0930E-51B6-7F4E-9128-486D586FE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/>
              <a:t>Race the Clock</a:t>
            </a:r>
            <a:endParaRPr lang="en-US" dirty="0"/>
          </a:p>
        </p:txBody>
      </p:sp>
      <p:cxnSp>
        <p:nvCxnSpPr>
          <p:cNvPr id="19" name="Straight Arrow Connector 14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614FB-8957-B942-A50D-1B2AAFAED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dirty="0"/>
              <a:t>Race the clock challenges students to maintain pace</a:t>
            </a:r>
          </a:p>
          <a:p>
            <a:r>
              <a:rPr lang="en-US" dirty="0"/>
              <a:t>Some stuff from book</a:t>
            </a:r>
          </a:p>
          <a:p>
            <a:r>
              <a:rPr lang="en-US" dirty="0"/>
              <a:t>Some stuff from research</a:t>
            </a:r>
          </a:p>
          <a:p>
            <a:r>
              <a:rPr lang="en-US" dirty="0"/>
              <a:t>Talk about freewriting, and existing products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ADE55E-09A3-2B43-9DF7-B8E33C267C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77" r="10920" b="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80866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1BF6F-BFEC-2440-8999-A5AF62E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Text-to-speech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06F2C-F008-0742-8134-FB0D692F0D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dirty="0"/>
              <a:t>Speaks each individual word as it is typed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4ABF83-9275-9140-9336-BFB6B0218B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72" r="25018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40516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D5E5E-644D-5249-8BA3-41E85CD8B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579" y="2073269"/>
            <a:ext cx="8844842" cy="2711462"/>
          </a:xfrm>
        </p:spPr>
        <p:txBody>
          <a:bodyPr>
            <a:normAutofit/>
          </a:bodyPr>
          <a:lstStyle/>
          <a:p>
            <a:r>
              <a:rPr lang="en-US" sz="7200" dirty="0"/>
              <a:t>And now for the Demo!</a:t>
            </a:r>
          </a:p>
        </p:txBody>
      </p:sp>
    </p:spTree>
    <p:extLst>
      <p:ext uri="{BB962C8B-B14F-4D97-AF65-F5344CB8AC3E}">
        <p14:creationId xmlns:p14="http://schemas.microsoft.com/office/powerpoint/2010/main" val="3165441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8E361-1412-6848-A48A-8DBB449AA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5165-5B49-044B-87AE-BEF18FB10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65E8E6-7840-AD44-A7F1-D0A434CC6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8332" y="0"/>
            <a:ext cx="44553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619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1432</TotalTime>
  <Words>152</Words>
  <Application>Microsoft Macintosh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Intrepid </vt:lpstr>
      <vt:lpstr>The Problem with Modern Word Processing</vt:lpstr>
      <vt:lpstr>What is Intrepid?</vt:lpstr>
      <vt:lpstr>Why Word Processing?</vt:lpstr>
      <vt:lpstr>Focus Mode</vt:lpstr>
      <vt:lpstr>Race the Clock</vt:lpstr>
      <vt:lpstr>Text-to-speech</vt:lpstr>
      <vt:lpstr>And now for the Demo!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Intrepid </dc:title>
  <dc:creator>Dash Elhauge</dc:creator>
  <cp:lastModifiedBy>Dash Elhauge</cp:lastModifiedBy>
  <cp:revision>5</cp:revision>
  <dcterms:created xsi:type="dcterms:W3CDTF">2019-06-19T19:03:58Z</dcterms:created>
  <dcterms:modified xsi:type="dcterms:W3CDTF">2019-06-20T18:56:40Z</dcterms:modified>
</cp:coreProperties>
</file>